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89750" cy="100218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74" autoAdjust="0"/>
    <p:restoredTop sz="94660"/>
  </p:normalViewPr>
  <p:slideViewPr>
    <p:cSldViewPr snapToGrid="0">
      <p:cViewPr varScale="1">
        <p:scale>
          <a:sx n="94" d="100"/>
          <a:sy n="94" d="100"/>
        </p:scale>
        <p:origin x="114" y="1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F1E346-D83E-BBA1-D8A2-3B07C84DFB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B0D70FE-6498-D656-18EE-0FE16160662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35CD18-3CE1-A115-843A-49541E2A1C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EA5F6-F99A-4FFE-BF6F-9995C1C2D23B}" type="datetimeFigureOut">
              <a:rPr lang="en-GB" smtClean="0"/>
              <a:t>23/03/2026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41BE7F-6086-4235-9C5E-E89E32C31D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22AF2C-A26D-30D1-D278-93A5055D04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7253D-7C3B-4EF8-9F20-E09E3E393C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38907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C91230-BC8E-8002-5961-81EE144EF4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B24808-FCBF-4B36-4775-E3B79D7037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A3AAA4-84F0-CC53-5C61-0E482428C7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EA5F6-F99A-4FFE-BF6F-9995C1C2D23B}" type="datetimeFigureOut">
              <a:rPr lang="en-GB" smtClean="0"/>
              <a:t>23/03/2026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54B422-3ECD-565A-66E5-B903BFBAA1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4FFF6E-449B-CB8E-B46C-5EAF87760B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7253D-7C3B-4EF8-9F20-E09E3E393C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64844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ADA545-DE28-3B92-788D-D6452AB285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2B5C7E-E606-0C63-BC34-4FD806E6D4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C388B7-B122-55CC-2B14-67C8ECDF6E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EA5F6-F99A-4FFE-BF6F-9995C1C2D23B}" type="datetimeFigureOut">
              <a:rPr lang="en-GB" smtClean="0"/>
              <a:t>23/03/2026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FF6D97-C0BD-03E8-F846-0F5944EF0C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C8C99B-21CB-2FB5-5050-1F342DBF00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7253D-7C3B-4EF8-9F20-E09E3E393C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01438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574D4C-7A2D-B211-8B9D-1617070EF2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B9A1E7-AB78-5063-F9B0-9E3D1FF5DA0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7274771-6979-B12A-D9FD-9A17D4ADE1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C31C54-D2D5-1BB8-0ED5-908D6ACA15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EA5F6-F99A-4FFE-BF6F-9995C1C2D23B}" type="datetimeFigureOut">
              <a:rPr lang="en-GB" smtClean="0"/>
              <a:t>23/03/2026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C6E38B1-06D3-6FFD-639B-CC2B113964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0900A42-4BC9-C234-FEC2-0A9B94CB48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7253D-7C3B-4EF8-9F20-E09E3E393C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40463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A03D17-3DDA-E06E-F9CB-8358F33439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ADB229-70E0-7625-04EE-37D4BBA3C4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F15982-5EE9-F83E-1467-7854E887C5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812C52F-C150-1C61-246E-5C27F1B770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DB148D7-DAB5-7F66-FE18-903E1169FE9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5A33D86-7745-412C-0C7F-C717FB33B3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EA5F6-F99A-4FFE-BF6F-9995C1C2D23B}" type="datetimeFigureOut">
              <a:rPr lang="en-GB" smtClean="0"/>
              <a:t>23/03/2026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98245C3-3699-F30A-2042-EEB449E822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5B9B2D6-F0A7-B3CE-A302-12CFD0D749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7253D-7C3B-4EF8-9F20-E09E3E393C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4595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C9E268-611F-F1D0-1662-661CE1A9DD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6802E4A-90CF-87EC-6C5A-940B368D1C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EA5F6-F99A-4FFE-BF6F-9995C1C2D23B}" type="datetimeFigureOut">
              <a:rPr lang="en-GB" smtClean="0"/>
              <a:t>23/03/2026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B105D43-B12D-9DAF-9156-25F792434E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2E18C5B-B523-5835-138D-78C1C7F889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7253D-7C3B-4EF8-9F20-E09E3E393C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38714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8C16723-DFD8-51A7-20DC-F6D604D9F5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EA5F6-F99A-4FFE-BF6F-9995C1C2D23B}" type="datetimeFigureOut">
              <a:rPr lang="en-GB" smtClean="0"/>
              <a:t>23/03/2026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B512551-BC56-2CE3-BE9F-C901D31813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E6867D5-E928-D555-9F0A-B3A2C8FC8A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7253D-7C3B-4EF8-9F20-E09E3E393C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1360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DCF94C-C3D5-9863-D58A-E9744166B1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B74DFF-6EBB-239B-938D-E1E3ACB21A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90CB3A5-955A-5C31-7DDA-58355E0670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72FEE4-8075-BDDB-4CD1-CA6DE0D991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EA5F6-F99A-4FFE-BF6F-9995C1C2D23B}" type="datetimeFigureOut">
              <a:rPr lang="en-GB" smtClean="0"/>
              <a:t>23/03/2026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CBBD6A3-7238-1EC0-6BC4-D4A3E9157F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7736A9-702B-A40A-C515-A0317DA860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7253D-7C3B-4EF8-9F20-E09E3E393C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68390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CC512-55E1-142F-0049-8963EE23EB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90B4FEF-D9C9-01DC-5BF6-4A588DFD157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61FF311-5352-48BF-6BB8-910D800547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9C56EE-1DEB-9BD9-5CAB-92022DE301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EA5F6-F99A-4FFE-BF6F-9995C1C2D23B}" type="datetimeFigureOut">
              <a:rPr lang="en-GB" smtClean="0"/>
              <a:t>23/03/2026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1C3659-7D01-8659-1118-A30CC92C78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B96DC1-D7E6-4F3E-3E04-355E7864A4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7253D-7C3B-4EF8-9F20-E09E3E393C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9375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12F879-BFEF-C7C6-0257-D467810C38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902D32B-9810-E0EB-5EE7-6A2F35BA0D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C500CD-1F12-0497-8405-336C76066B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EA5F6-F99A-4FFE-BF6F-9995C1C2D23B}" type="datetimeFigureOut">
              <a:rPr lang="en-GB" smtClean="0"/>
              <a:t>23/03/2026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9011E3-B5D3-CE13-E0DD-C1BB5B06AD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BFBF17-2F36-9989-266F-6005538F2F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7253D-7C3B-4EF8-9F20-E09E3E393C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35631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45BDB9C-B043-1FCA-3F35-9D7C071C992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D54D09C-90FA-B052-E27D-A5403EBC2E0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49BEE0-D24D-A82F-050D-10AB09EDE3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EA5F6-F99A-4FFE-BF6F-9995C1C2D23B}" type="datetimeFigureOut">
              <a:rPr lang="en-GB" smtClean="0"/>
              <a:t>23/03/2026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23770E-1D3C-F30B-6580-79C7A35931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F9B3B2-516E-E2C5-517E-CA4B7BFC1D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7253D-7C3B-4EF8-9F20-E09E3E393C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39235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0A10F96-8BB1-B8CD-F56F-83333B2264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7EC98A-733E-A8E0-75C7-87F480CAC4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0E8764-2A68-97EB-B496-C09D7F49217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19EA5F6-F99A-4FFE-BF6F-9995C1C2D23B}" type="datetimeFigureOut">
              <a:rPr lang="en-GB" smtClean="0"/>
              <a:t>23/03/2026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441F99-5A60-6FA4-3681-E72699C34BE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C65124-BD23-5825-A807-47C2F06D719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4C7253D-7C3B-4EF8-9F20-E09E3E393C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66001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334AB76-DC9B-9F52-5BCD-76E508D70B4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14" t="14963" r="28568" b="9926"/>
          <a:stretch/>
        </p:blipFill>
        <p:spPr>
          <a:xfrm>
            <a:off x="1300480" y="49028"/>
            <a:ext cx="9458960" cy="6716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77968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96638D5-B89F-C6D5-09E3-DABFE0B371B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012" t="15259" r="45062" b="50000"/>
          <a:stretch/>
        </p:blipFill>
        <p:spPr>
          <a:xfrm>
            <a:off x="2824480" y="227489"/>
            <a:ext cx="5242560" cy="3201511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604370A-C53F-89FB-71F9-ABD8CA34DD17}"/>
              </a:ext>
            </a:extLst>
          </p:cNvPr>
          <p:cNvSpPr/>
          <p:nvPr/>
        </p:nvSpPr>
        <p:spPr>
          <a:xfrm>
            <a:off x="7162800" y="2123440"/>
            <a:ext cx="904240" cy="13055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44E58E7-502B-9D91-FD5B-6E3D31EBCC55}"/>
              </a:ext>
            </a:extLst>
          </p:cNvPr>
          <p:cNvSpPr/>
          <p:nvPr/>
        </p:nvSpPr>
        <p:spPr>
          <a:xfrm>
            <a:off x="2824480" y="2692400"/>
            <a:ext cx="812800" cy="8331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F45079B-E34F-BAB7-AEA4-2745BA6BE826}"/>
              </a:ext>
            </a:extLst>
          </p:cNvPr>
          <p:cNvSpPr txBox="1"/>
          <p:nvPr/>
        </p:nvSpPr>
        <p:spPr>
          <a:xfrm>
            <a:off x="2874909" y="5893911"/>
            <a:ext cx="5242560" cy="723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The Average basket cost for a daily packed lunch – Based on Morrisons </a:t>
            </a:r>
            <a:r>
              <a:rPr lang="en-GB" sz="1600"/>
              <a:t>on 23 March 2026</a:t>
            </a:r>
            <a:endParaRPr lang="en-GB" sz="1600" dirty="0"/>
          </a:p>
          <a:p>
            <a:r>
              <a:rPr lang="en-GB" sz="900" dirty="0"/>
              <a:t>Basket contains, Bread, Ham, Cheese, Yoghurt, fruit bars, apples, juice carton and pom bears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C8BDAEE9-A061-1213-5E6C-579E4ACC8E2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6272" t="14667" r="38938" b="32593"/>
          <a:stretch/>
        </p:blipFill>
        <p:spPr>
          <a:xfrm>
            <a:off x="8167898" y="619760"/>
            <a:ext cx="3868220" cy="54864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92BC97C-7B84-17D7-47B5-5AB6DEF47F38}"/>
              </a:ext>
            </a:extLst>
          </p:cNvPr>
          <p:cNvSpPr txBox="1"/>
          <p:nvPr/>
        </p:nvSpPr>
        <p:spPr>
          <a:xfrm>
            <a:off x="3230880" y="3931470"/>
            <a:ext cx="45313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£15.40 per week x 38 school weeks = £585.20 annually!!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7E36157-702E-D561-A6C5-C62A2C84BA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2549769" cy="68580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D4272BC-8F15-B4C0-1B9E-458106435FE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9318" y="0"/>
            <a:ext cx="264096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8229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51</Words>
  <Application>Microsoft Office PowerPoint</Application>
  <PresentationFormat>Widescreen</PresentationFormat>
  <Paragraphs>3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ADLaM Display</vt:lpstr>
      <vt:lpstr>Aptos</vt:lpstr>
      <vt:lpstr>Aptos Display</vt:lpstr>
      <vt:lpstr>Arial</vt:lpstr>
      <vt:lpstr>Office Theme</vt:lpstr>
      <vt:lpstr>PowerPoint Presentation</vt:lpstr>
      <vt:lpstr>PowerPoint Presentation</vt:lpstr>
    </vt:vector>
  </TitlesOfParts>
  <Company>WSH Group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Sally Taylor</dc:creator>
  <cp:lastModifiedBy>Sally Taylor</cp:lastModifiedBy>
  <cp:revision>2</cp:revision>
  <cp:lastPrinted>2024-10-22T08:24:22Z</cp:lastPrinted>
  <dcterms:created xsi:type="dcterms:W3CDTF">2024-05-15T10:33:37Z</dcterms:created>
  <dcterms:modified xsi:type="dcterms:W3CDTF">2026-03-23T11:52:35Z</dcterms:modified>
</cp:coreProperties>
</file>